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9"/>
  </p:notesMasterIdLst>
  <p:handoutMasterIdLst>
    <p:handoutMasterId r:id="rId10"/>
  </p:handoutMasterIdLst>
  <p:sldIdLst>
    <p:sldId id="272" r:id="rId4"/>
    <p:sldId id="290" r:id="rId5"/>
    <p:sldId id="291" r:id="rId6"/>
    <p:sldId id="292" r:id="rId7"/>
    <p:sldId id="293" r:id="rId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82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>
        <p:guide orient="horz" pos="230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C0F096-971D-4F5B-ACC5-8C78777E0D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17D2AC-64FC-413E-8CC0-3ED34151CD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ECE3-4FF8-4ADB-8160-4C33B52DE258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8D175-BB12-425E-9851-E02AD5E89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1B748C-BEBB-4953-AB09-E736B375D0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38689-B280-4A6D-931E-042208BC35C1}" type="slidenum">
              <a:rPr lang="ko-KR" altLang="en-US" smtClean="0"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35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4EAE-632C-47FC-9A15-7FAF3973F4F4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761C1-8DE6-44EE-BEEC-BBFD85C2E3F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72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36715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529396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983596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88307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7CD71CC6-E33A-46FC-85A4-5AAAB9210C3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738027" y="1357544"/>
            <a:ext cx="3888292" cy="47618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B4AC142-E9FF-432D-BEE9-BA537B01DB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2E027CF5-9AB3-4AF5-A1B7-54CF074F94B6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2A70B-9555-40B3-ADEB-D913439087A4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015633-EFD7-4153-BA78-9DF2A50A9DAB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8A13D86-3DDD-4DBC-829C-2354CF6B8C51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363380287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559776"/>
      </p:ext>
    </p:extLst>
  </p:cSld>
  <p:clrMapOvr>
    <a:masterClrMapping/>
  </p:clrMapOvr>
  <p:transition spd="slow">
    <p:wipe dir="r"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0BF530F6-A970-4679-9032-B0E81951C5AC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51749F-3109-4268-8F4D-3CE3D6AFF09E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34DC4C-2E8A-41FF-AF40-CBA82FDE3DB4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D3BE2B31-16F4-434F-A353-9B2F1F4C6EB7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170713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52997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22904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529301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262414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 spd="slow">
    <p:wipe dir="r"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8" r:id="rId2"/>
    <p:sldLayoutId id="2147483737" r:id="rId3"/>
    <p:sldLayoutId id="2147483747" r:id="rId4"/>
    <p:sldLayoutId id="2147483736" r:id="rId5"/>
    <p:sldLayoutId id="2147483739" r:id="rId6"/>
    <p:sldLayoutId id="2147483740" r:id="rId7"/>
    <p:sldLayoutId id="2147483741" r:id="rId8"/>
    <p:sldLayoutId id="2147483745" r:id="rId9"/>
    <p:sldLayoutId id="2147483742" r:id="rId10"/>
    <p:sldLayoutId id="2147483743" r:id="rId11"/>
    <p:sldLayoutId id="2147483744" r:id="rId12"/>
    <p:sldLayoutId id="2147483749" r:id="rId13"/>
  </p:sldLayoutIdLst>
  <p:transition spd="slow">
    <p:wipe dir="r"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</p:sldLayoutIdLst>
  <p:transition spd="slow">
    <p:wipe dir="r"/>
  </p:transition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E5ACC33-4E30-4BA4-8381-D196AC113479}"/>
              </a:ext>
            </a:extLst>
          </p:cNvPr>
          <p:cNvSpPr/>
          <p:nvPr/>
        </p:nvSpPr>
        <p:spPr>
          <a:xfrm>
            <a:off x="3325447" y="0"/>
            <a:ext cx="8866553" cy="6858000"/>
          </a:xfrm>
          <a:custGeom>
            <a:avLst/>
            <a:gdLst>
              <a:gd name="connsiteX0" fmla="*/ 2326075 w 8866553"/>
              <a:gd name="connsiteY0" fmla="*/ 0 h 6858000"/>
              <a:gd name="connsiteX1" fmla="*/ 6673318 w 8866553"/>
              <a:gd name="connsiteY1" fmla="*/ 0 h 6858000"/>
              <a:gd name="connsiteX2" fmla="*/ 7226595 w 8866553"/>
              <a:gd name="connsiteY2" fmla="*/ 0 h 6858000"/>
              <a:gd name="connsiteX3" fmla="*/ 8866553 w 8866553"/>
              <a:gd name="connsiteY3" fmla="*/ 0 h 6858000"/>
              <a:gd name="connsiteX4" fmla="*/ 8866553 w 8866553"/>
              <a:gd name="connsiteY4" fmla="*/ 6858000 h 6858000"/>
              <a:gd name="connsiteX5" fmla="*/ 7226595 w 8866553"/>
              <a:gd name="connsiteY5" fmla="*/ 6858000 h 6858000"/>
              <a:gd name="connsiteX6" fmla="*/ 6673318 w 8866553"/>
              <a:gd name="connsiteY6" fmla="*/ 6858000 h 6858000"/>
              <a:gd name="connsiteX7" fmla="*/ 0 w 8866553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66553" h="6858000">
                <a:moveTo>
                  <a:pt x="2326075" y="0"/>
                </a:moveTo>
                <a:lnTo>
                  <a:pt x="6673318" y="0"/>
                </a:lnTo>
                <a:lnTo>
                  <a:pt x="7226595" y="0"/>
                </a:lnTo>
                <a:lnTo>
                  <a:pt x="8866553" y="0"/>
                </a:lnTo>
                <a:lnTo>
                  <a:pt x="8866553" y="6858000"/>
                </a:lnTo>
                <a:lnTo>
                  <a:pt x="7226595" y="6858000"/>
                </a:lnTo>
                <a:lnTo>
                  <a:pt x="66733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93857B0-AF89-4F05-B8EB-5A10D999A175}"/>
              </a:ext>
            </a:extLst>
          </p:cNvPr>
          <p:cNvGrpSpPr/>
          <p:nvPr/>
        </p:nvGrpSpPr>
        <p:grpSpPr>
          <a:xfrm>
            <a:off x="3281288" y="-249316"/>
            <a:ext cx="1673630" cy="7356632"/>
            <a:chOff x="3281288" y="-249316"/>
            <a:chExt cx="1673630" cy="735663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4644963-C619-42E5-99ED-59807A2104D8}"/>
                </a:ext>
              </a:extLst>
            </p:cNvPr>
            <p:cNvSpPr/>
            <p:nvPr/>
          </p:nvSpPr>
          <p:spPr>
            <a:xfrm rot="17321824">
              <a:off x="593776" y="3256807"/>
              <a:ext cx="7356632" cy="344385"/>
            </a:xfrm>
            <a:custGeom>
              <a:avLst/>
              <a:gdLst>
                <a:gd name="connsiteX0" fmla="*/ 7310831 w 7356632"/>
                <a:gd name="connsiteY0" fmla="*/ 209050 h 344385"/>
                <a:gd name="connsiteX1" fmla="*/ 7310831 w 7356632"/>
                <a:gd name="connsiteY1" fmla="*/ 209050 h 344385"/>
                <a:gd name="connsiteX2" fmla="*/ 7356632 w 7356632"/>
                <a:gd name="connsiteY2" fmla="*/ 344385 h 344385"/>
                <a:gd name="connsiteX3" fmla="*/ 116548 w 7356632"/>
                <a:gd name="connsiteY3" fmla="*/ 344385 h 344385"/>
                <a:gd name="connsiteX4" fmla="*/ 70748 w 7356632"/>
                <a:gd name="connsiteY4" fmla="*/ 209050 h 344385"/>
                <a:gd name="connsiteX5" fmla="*/ 70748 w 7356632"/>
                <a:gd name="connsiteY5" fmla="*/ 209050 h 344385"/>
                <a:gd name="connsiteX6" fmla="*/ 0 w 7356632"/>
                <a:gd name="connsiteY6" fmla="*/ 0 h 344385"/>
                <a:gd name="connsiteX7" fmla="*/ 7240083 w 7356632"/>
                <a:gd name="connsiteY7" fmla="*/ 0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6632" h="344385">
                  <a:moveTo>
                    <a:pt x="7310831" y="209050"/>
                  </a:moveTo>
                  <a:lnTo>
                    <a:pt x="7310831" y="209050"/>
                  </a:lnTo>
                  <a:lnTo>
                    <a:pt x="7356632" y="344385"/>
                  </a:lnTo>
                  <a:lnTo>
                    <a:pt x="116548" y="344385"/>
                  </a:lnTo>
                  <a:lnTo>
                    <a:pt x="70748" y="209050"/>
                  </a:lnTo>
                  <a:lnTo>
                    <a:pt x="70748" y="209050"/>
                  </a:lnTo>
                  <a:lnTo>
                    <a:pt x="0" y="0"/>
                  </a:lnTo>
                  <a:lnTo>
                    <a:pt x="7240083" y="0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833FFF9-3969-4F43-A4F1-593B96CF8A92}"/>
                </a:ext>
              </a:extLst>
            </p:cNvPr>
            <p:cNvSpPr/>
            <p:nvPr/>
          </p:nvSpPr>
          <p:spPr>
            <a:xfrm rot="17321824">
              <a:off x="2350312" y="2108476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1D8BAA-31E1-40F3-AEF5-85724B29B940}"/>
                </a:ext>
              </a:extLst>
            </p:cNvPr>
            <p:cNvSpPr/>
            <p:nvPr/>
          </p:nvSpPr>
          <p:spPr>
            <a:xfrm rot="17321824">
              <a:off x="2427901" y="5809869"/>
              <a:ext cx="2245912" cy="50287"/>
            </a:xfrm>
            <a:custGeom>
              <a:avLst/>
              <a:gdLst>
                <a:gd name="connsiteX0" fmla="*/ 2245912 w 2245912"/>
                <a:gd name="connsiteY0" fmla="*/ 50287 h 50287"/>
                <a:gd name="connsiteX1" fmla="*/ 17019 w 2245912"/>
                <a:gd name="connsiteY1" fmla="*/ 50287 h 50287"/>
                <a:gd name="connsiteX2" fmla="*/ 0 w 2245912"/>
                <a:gd name="connsiteY2" fmla="*/ 0 h 50287"/>
                <a:gd name="connsiteX3" fmla="*/ 2228893 w 224591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912" h="50287">
                  <a:moveTo>
                    <a:pt x="2245912" y="50287"/>
                  </a:moveTo>
                  <a:lnTo>
                    <a:pt x="17019" y="50287"/>
                  </a:lnTo>
                  <a:lnTo>
                    <a:pt x="0" y="0"/>
                  </a:lnTo>
                  <a:lnTo>
                    <a:pt x="222889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0C1D3D-6AE9-408F-9F70-37AAC5286EA6}"/>
                </a:ext>
              </a:extLst>
            </p:cNvPr>
            <p:cNvSpPr/>
            <p:nvPr/>
          </p:nvSpPr>
          <p:spPr>
            <a:xfrm rot="17321824">
              <a:off x="1296882" y="4699238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5CD6E1C-578F-4D95-862A-D4587E44339A}"/>
                </a:ext>
              </a:extLst>
            </p:cNvPr>
            <p:cNvSpPr/>
            <p:nvPr/>
          </p:nvSpPr>
          <p:spPr>
            <a:xfrm rot="17321824">
              <a:off x="2690093" y="6289750"/>
              <a:ext cx="1232678" cy="50287"/>
            </a:xfrm>
            <a:custGeom>
              <a:avLst/>
              <a:gdLst>
                <a:gd name="connsiteX0" fmla="*/ 1232678 w 1232678"/>
                <a:gd name="connsiteY0" fmla="*/ 50287 h 50287"/>
                <a:gd name="connsiteX1" fmla="*/ 17018 w 1232678"/>
                <a:gd name="connsiteY1" fmla="*/ 50287 h 50287"/>
                <a:gd name="connsiteX2" fmla="*/ 0 w 1232678"/>
                <a:gd name="connsiteY2" fmla="*/ 0 h 50287"/>
                <a:gd name="connsiteX3" fmla="*/ 1215659 w 1232678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678" h="50287">
                  <a:moveTo>
                    <a:pt x="1232678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1215659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E4B2297-0573-4297-B286-7D3E947E469C}"/>
                </a:ext>
              </a:extLst>
            </p:cNvPr>
            <p:cNvSpPr/>
            <p:nvPr/>
          </p:nvSpPr>
          <p:spPr>
            <a:xfrm rot="17321824">
              <a:off x="3335727" y="1428226"/>
              <a:ext cx="3188095" cy="50287"/>
            </a:xfrm>
            <a:custGeom>
              <a:avLst/>
              <a:gdLst>
                <a:gd name="connsiteX0" fmla="*/ 3171076 w 3188095"/>
                <a:gd name="connsiteY0" fmla="*/ 0 h 50287"/>
                <a:gd name="connsiteX1" fmla="*/ 3188095 w 3188095"/>
                <a:gd name="connsiteY1" fmla="*/ 50287 h 50287"/>
                <a:gd name="connsiteX2" fmla="*/ 17018 w 3188095"/>
                <a:gd name="connsiteY2" fmla="*/ 50287 h 50287"/>
                <a:gd name="connsiteX3" fmla="*/ 0 w 3188095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8095" h="50287">
                  <a:moveTo>
                    <a:pt x="3171076" y="0"/>
                  </a:moveTo>
                  <a:lnTo>
                    <a:pt x="3188095" y="50287"/>
                  </a:lnTo>
                  <a:lnTo>
                    <a:pt x="17018" y="50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9CE8BC9-A504-4EC3-A5B2-2C185A7FB62D}"/>
                </a:ext>
              </a:extLst>
            </p:cNvPr>
            <p:cNvGrpSpPr/>
            <p:nvPr/>
          </p:nvGrpSpPr>
          <p:grpSpPr>
            <a:xfrm rot="2239805" flipV="1">
              <a:off x="4086501" y="2544446"/>
              <a:ext cx="351304" cy="4556892"/>
              <a:chOff x="5343662" y="-1114985"/>
              <a:chExt cx="351304" cy="455689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2C87B7C-00D1-4F4A-A459-5C380E07EAC7}"/>
                  </a:ext>
                </a:extLst>
              </p:cNvPr>
              <p:cNvSpPr/>
              <p:nvPr/>
            </p:nvSpPr>
            <p:spPr>
              <a:xfrm rot="17321824">
                <a:off x="3090360" y="1138317"/>
                <a:ext cx="4556892" cy="50287"/>
              </a:xfrm>
              <a:custGeom>
                <a:avLst/>
                <a:gdLst>
                  <a:gd name="connsiteX0" fmla="*/ 4556892 w 4556892"/>
                  <a:gd name="connsiteY0" fmla="*/ 50287 h 50287"/>
                  <a:gd name="connsiteX1" fmla="*/ 17018 w 4556892"/>
                  <a:gd name="connsiteY1" fmla="*/ 50287 h 50287"/>
                  <a:gd name="connsiteX2" fmla="*/ 0 w 4556892"/>
                  <a:gd name="connsiteY2" fmla="*/ 0 h 50287"/>
                  <a:gd name="connsiteX3" fmla="*/ 4539873 w 4556892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6892" h="50287">
                    <a:moveTo>
                      <a:pt x="4556892" y="50287"/>
                    </a:moveTo>
                    <a:lnTo>
                      <a:pt x="17018" y="50287"/>
                    </a:lnTo>
                    <a:lnTo>
                      <a:pt x="0" y="0"/>
                    </a:lnTo>
                    <a:lnTo>
                      <a:pt x="4539873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38017045-EFF0-4034-9655-0EC59D277D2A}"/>
                  </a:ext>
                </a:extLst>
              </p:cNvPr>
              <p:cNvSpPr/>
              <p:nvPr/>
            </p:nvSpPr>
            <p:spPr>
              <a:xfrm rot="17321824">
                <a:off x="4075775" y="490036"/>
                <a:ext cx="3188095" cy="50287"/>
              </a:xfrm>
              <a:custGeom>
                <a:avLst/>
                <a:gdLst>
                  <a:gd name="connsiteX0" fmla="*/ 3171076 w 3188095"/>
                  <a:gd name="connsiteY0" fmla="*/ 0 h 50287"/>
                  <a:gd name="connsiteX1" fmla="*/ 3188095 w 3188095"/>
                  <a:gd name="connsiteY1" fmla="*/ 50287 h 50287"/>
                  <a:gd name="connsiteX2" fmla="*/ 17018 w 3188095"/>
                  <a:gd name="connsiteY2" fmla="*/ 50287 h 50287"/>
                  <a:gd name="connsiteX3" fmla="*/ 0 w 3188095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88095" h="50287">
                    <a:moveTo>
                      <a:pt x="3171076" y="0"/>
                    </a:moveTo>
                    <a:lnTo>
                      <a:pt x="3188095" y="50287"/>
                    </a:lnTo>
                    <a:lnTo>
                      <a:pt x="17018" y="502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0A48D23-C635-4C59-A2DC-3A36343D1141}"/>
              </a:ext>
            </a:extLst>
          </p:cNvPr>
          <p:cNvSpPr/>
          <p:nvPr/>
        </p:nvSpPr>
        <p:spPr>
          <a:xfrm>
            <a:off x="5698030" y="1752694"/>
            <a:ext cx="6133409" cy="707886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BEAR FITNESS CENTER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D0493A9-D6E1-4860-A0BD-872CB6C08EB9}"/>
              </a:ext>
            </a:extLst>
          </p:cNvPr>
          <p:cNvSpPr txBox="1"/>
          <p:nvPr/>
        </p:nvSpPr>
        <p:spPr>
          <a:xfrm>
            <a:off x="5094312" y="4423144"/>
            <a:ext cx="6503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Anthony Tineo Cabreja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M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atrícula: 1-19-0423</a:t>
            </a:r>
          </a:p>
          <a:p>
            <a:pPr algn="r"/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Programación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 De </a:t>
            </a:r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Dispositivos</a:t>
            </a:r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600" dirty="0" err="1" smtClean="0">
                <a:solidFill>
                  <a:schemeClr val="bg1"/>
                </a:solidFill>
                <a:cs typeface="Arial" pitchFamily="34" charset="0"/>
              </a:rPr>
              <a:t>Móviles</a:t>
            </a:r>
            <a:endParaRPr lang="en-US" altLang="ko-KR" sz="1600" dirty="0" smtClean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600" dirty="0" smtClean="0">
                <a:solidFill>
                  <a:schemeClr val="bg1"/>
                </a:solidFill>
                <a:cs typeface="Arial" pitchFamily="34" charset="0"/>
              </a:rPr>
              <a:t>INF-840-001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Rectangle 37">
            <a:extLst>
              <a:ext uri="{FF2B5EF4-FFF2-40B4-BE49-F238E27FC236}">
                <a16:creationId xmlns:a16="http://schemas.microsoft.com/office/drawing/2014/main" id="{D0A48D23-C635-4C59-A2DC-3A36343D1141}"/>
              </a:ext>
            </a:extLst>
          </p:cNvPr>
          <p:cNvSpPr/>
          <p:nvPr/>
        </p:nvSpPr>
        <p:spPr>
          <a:xfrm>
            <a:off x="7242523" y="2887974"/>
            <a:ext cx="3044424" cy="461665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/>
                </a:solidFill>
              </a:rPr>
              <a:t>Diseños</a:t>
            </a:r>
            <a:r>
              <a:rPr lang="en-US" sz="2400" dirty="0" smtClean="0">
                <a:solidFill>
                  <a:schemeClr val="bg1"/>
                </a:solidFill>
              </a:rPr>
              <a:t> Del Sistema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03338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s-ES" sz="4800" b="1" dirty="0" err="1" smtClean="0"/>
              <a:t>Onboarding</a:t>
            </a:r>
            <a:r>
              <a:rPr lang="es-ES" sz="4800" b="1" dirty="0" smtClean="0"/>
              <a:t> </a:t>
            </a:r>
            <a:r>
              <a:rPr lang="es-ES" sz="4800" b="1" dirty="0" err="1" smtClean="0"/>
              <a:t>Screen</a:t>
            </a:r>
            <a:r>
              <a:rPr lang="es-ES" sz="4800" b="1" dirty="0"/>
              <a:t> </a:t>
            </a:r>
            <a:r>
              <a:rPr lang="es-ES" sz="4800" b="1" dirty="0" smtClean="0"/>
              <a:t>y </a:t>
            </a:r>
            <a:r>
              <a:rPr lang="es-ES" sz="4800" b="1" dirty="0" err="1" smtClean="0"/>
              <a:t>Login</a:t>
            </a:r>
            <a:endParaRPr lang="en-US" sz="4800" b="1" dirty="0"/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995" y="1063754"/>
            <a:ext cx="2703497" cy="49971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4" y="1180866"/>
            <a:ext cx="2400508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714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s-ES" sz="4800" b="1" dirty="0" err="1" smtClean="0"/>
              <a:t>Login</a:t>
            </a:r>
            <a:r>
              <a:rPr lang="es-ES" sz="4800" b="1" dirty="0" smtClean="0"/>
              <a:t> y </a:t>
            </a:r>
            <a:r>
              <a:rPr lang="es-ES" sz="4800" b="1" dirty="0" err="1" smtClean="0"/>
              <a:t>Sign</a:t>
            </a:r>
            <a:r>
              <a:rPr lang="es-ES" sz="4800" b="1" dirty="0" smtClean="0"/>
              <a:t> up</a:t>
            </a:r>
            <a:endParaRPr lang="en-US" sz="4800" b="1" dirty="0"/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195" y="1471098"/>
            <a:ext cx="2179509" cy="467146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59" y="1471099"/>
            <a:ext cx="2263336" cy="468670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377" y="1471099"/>
            <a:ext cx="2248095" cy="46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163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4800" b="1" dirty="0" smtClean="0"/>
              <a:t>Functionalities</a:t>
            </a:r>
            <a:endParaRPr lang="en-US" sz="4800" b="1" dirty="0"/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23" y="1228026"/>
            <a:ext cx="2232853" cy="469432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320" y="1228026"/>
            <a:ext cx="2179509" cy="470194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629" y="1228026"/>
            <a:ext cx="2209992" cy="47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496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4800" b="1" dirty="0"/>
              <a:t>Functionalities</a:t>
            </a:r>
            <a:endParaRPr lang="en-US" sz="4800" b="1" dirty="0"/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0" y="6549908"/>
            <a:ext cx="6096000" cy="2377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020" y="1196406"/>
            <a:ext cx="2309060" cy="472480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414" y="1196406"/>
            <a:ext cx="2331922" cy="470956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280" y="1196406"/>
            <a:ext cx="2301439" cy="46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9170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DIET FIT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ie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3744</TotalTime>
  <Words>27</Words>
  <Application>Microsoft Office PowerPoint</Application>
  <PresentationFormat>Panorámica</PresentationFormat>
  <Paragraphs>10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맑은 고딕</vt:lpstr>
      <vt:lpstr>Arial</vt:lpstr>
      <vt:lpstr>Arial Unicode MS</vt:lpstr>
      <vt:lpstr>Calibri</vt:lpstr>
      <vt:lpstr>Cover and End Slide Master</vt:lpstr>
      <vt:lpstr>Contents Slide Master</vt:lpstr>
      <vt:lpstr>Section Break Slide Master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Anthony Tineo Cabreja</cp:lastModifiedBy>
  <cp:revision>133</cp:revision>
  <dcterms:created xsi:type="dcterms:W3CDTF">2018-04-24T17:14:44Z</dcterms:created>
  <dcterms:modified xsi:type="dcterms:W3CDTF">2023-03-13T22:49:12Z</dcterms:modified>
</cp:coreProperties>
</file>

<file path=docProps/thumbnail.jpeg>
</file>